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82" r:id="rId4"/>
    <p:sldId id="274" r:id="rId5"/>
    <p:sldId id="278" r:id="rId6"/>
    <p:sldId id="267" r:id="rId7"/>
    <p:sldId id="268" r:id="rId8"/>
    <p:sldId id="276" r:id="rId9"/>
    <p:sldId id="280" r:id="rId10"/>
    <p:sldId id="279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56"/>
  </p:normalViewPr>
  <p:slideViewPr>
    <p:cSldViewPr snapToGrid="0">
      <p:cViewPr>
        <p:scale>
          <a:sx n="83" d="100"/>
          <a:sy n="83" d="100"/>
        </p:scale>
        <p:origin x="-1374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3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drive/folders/1KCoiYY7zwVvBa2G2TkP6uRzsCqapDkfO" TargetMode="Externa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"/>
          <p:cNvSpPr/>
          <p:nvPr/>
        </p:nvSpPr>
        <p:spPr>
          <a:xfrm>
            <a:off x="-72071" y="-37845"/>
            <a:ext cx="13148942" cy="9829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20" name="Изображение" descr="Изображение"/>
          <p:cNvPicPr>
            <a:picLocks noChangeAspect="1"/>
          </p:cNvPicPr>
          <p:nvPr/>
        </p:nvPicPr>
        <p:blipFill>
          <a:blip r:embed="rId2"/>
          <a:srcRect t="32053"/>
          <a:stretch>
            <a:fillRect/>
          </a:stretch>
        </p:blipFill>
        <p:spPr>
          <a:xfrm>
            <a:off x="8965972" y="-169219"/>
            <a:ext cx="4018547" cy="662724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НАЗВАНИЕ…"/>
          <p:cNvSpPr txBox="1"/>
          <p:nvPr/>
        </p:nvSpPr>
        <p:spPr>
          <a:xfrm>
            <a:off x="407824" y="6714406"/>
            <a:ext cx="477374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Проект </a:t>
            </a:r>
          </a:p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«Билет </a:t>
            </a:r>
            <a:r>
              <a:rPr lang="ru-RU" dirty="0"/>
              <a:t>в </a:t>
            </a:r>
            <a:r>
              <a:rPr lang="ru-RU" dirty="0" smtClean="0"/>
              <a:t>будущее»</a:t>
            </a:r>
          </a:p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dirty="0" smtClean="0"/>
              <a:t>Текущие задачи</a:t>
            </a:r>
            <a:endParaRPr dirty="0"/>
          </a:p>
        </p:txBody>
      </p:sp>
      <p:pic>
        <p:nvPicPr>
          <p:cNvPr id="123" name="Изображение" descr="Изображение"/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Изображение" descr="Изображение"/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Изображение" descr="Изображение"/>
          <p:cNvPicPr>
            <a:picLocks noChangeAspect="1"/>
          </p:cNvPicPr>
          <p:nvPr/>
        </p:nvPicPr>
        <p:blipFill>
          <a:blip r:embed="rId4"/>
          <a:srcRect l="17383"/>
          <a:stretch>
            <a:fillRect/>
          </a:stretch>
        </p:blipFill>
        <p:spPr>
          <a:xfrm rot="1008457">
            <a:off x="5856504" y="2690497"/>
            <a:ext cx="7823634" cy="3146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Кружок"/>
          <p:cNvSpPr/>
          <p:nvPr/>
        </p:nvSpPr>
        <p:spPr>
          <a:xfrm>
            <a:off x="1641555" y="2884969"/>
            <a:ext cx="2135382" cy="2135382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27" name="sccpre.cat-earth-vector-png-1452038.png" descr="sccpre.cat-earth-vector-png-14520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749" y="1960805"/>
            <a:ext cx="1215218" cy="121664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Кружок"/>
          <p:cNvSpPr/>
          <p:nvPr/>
        </p:nvSpPr>
        <p:spPr>
          <a:xfrm>
            <a:off x="4934698" y="1880599"/>
            <a:ext cx="1377058" cy="1377058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045" y="2987459"/>
            <a:ext cx="1930401" cy="193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Кружок"/>
          <p:cNvSpPr/>
          <p:nvPr/>
        </p:nvSpPr>
        <p:spPr>
          <a:xfrm>
            <a:off x="2442986" y="3686400"/>
            <a:ext cx="532520" cy="5325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3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306" y="4243190"/>
            <a:ext cx="12361711" cy="27714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Кружок"/>
          <p:cNvSpPr/>
          <p:nvPr/>
        </p:nvSpPr>
        <p:spPr>
          <a:xfrm>
            <a:off x="5791238" y="3503127"/>
            <a:ext cx="5397571" cy="5397571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33" name="robo_head.png" descr="robo_he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7385" y="2446644"/>
            <a:ext cx="6872641" cy="687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2372DB7-F6BD-0940-93F2-DEEC86E82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382318" y="667664"/>
            <a:ext cx="445795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Дальнейшие шаги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0" name="ТЕКСТ ТЕКСТ ТЕКСТ ТЕКСТ ТЕКСТ ТЕКСТ ТЕКСТ ТЕКСТ…"/>
          <p:cNvSpPr txBox="1"/>
          <p:nvPr/>
        </p:nvSpPr>
        <p:spPr>
          <a:xfrm>
            <a:off x="982897" y="2879286"/>
            <a:ext cx="1075902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953" y="3144739"/>
            <a:ext cx="11054944" cy="39190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До 23.10 – список школ и </a:t>
            </a:r>
            <a:r>
              <a:rPr kumimoji="0" lang="ru-RU" sz="2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кл.рук</a:t>
            </a: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-лей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До 29.10 – проведение родительских собраний (фотоотчет)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800" dirty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С 26.10 – запись детей и родителей на УПМ и ТАС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800" dirty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dirty="0" smtClean="0"/>
              <a:t>Забрать и раздать сувенирную продукцию для участников УПМ</a:t>
            </a:r>
            <a:endParaRPr lang="ru-RU" sz="2800" dirty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74172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"/>
          <p:cNvSpPr/>
          <p:nvPr/>
        </p:nvSpPr>
        <p:spPr>
          <a:xfrm>
            <a:off x="-44091" y="-45918"/>
            <a:ext cx="13148941" cy="98454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74" name="Снимок экрана 2019-10-22 в 12.16.49.png" descr="Снимок экрана 2019-10-22 в 12.16.49.png"/>
          <p:cNvPicPr>
            <a:picLocks noChangeAspect="1"/>
          </p:cNvPicPr>
          <p:nvPr/>
        </p:nvPicPr>
        <p:blipFill>
          <a:blip r:embed="rId2">
            <a:alphaModFix amt="39075"/>
          </a:blip>
          <a:stretch>
            <a:fillRect/>
          </a:stretch>
        </p:blipFill>
        <p:spPr>
          <a:xfrm>
            <a:off x="-776544" y="-88845"/>
            <a:ext cx="14936766" cy="993129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СПАСИБО ЗА ВНИМАНИЕ!"/>
          <p:cNvSpPr txBox="1"/>
          <p:nvPr/>
        </p:nvSpPr>
        <p:spPr>
          <a:xfrm>
            <a:off x="3842900" y="4483099"/>
            <a:ext cx="537495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5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СПАСИБО ЗА ВНИМАНИЕ!</a:t>
            </a:r>
          </a:p>
        </p:txBody>
      </p:sp>
      <p:pic>
        <p:nvPicPr>
          <p:cNvPr id="27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448" y="6235534"/>
            <a:ext cx="4573080" cy="6446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="" xmlns:a16="http://schemas.microsoft.com/office/drawing/2014/main" id="{E40269AC-01E8-E34B-B4B2-F22B525E6F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7931"/>
          <a:stretch>
            <a:fillRect/>
          </a:stretch>
        </p:blipFill>
        <p:spPr>
          <a:xfrm>
            <a:off x="782928" y="59810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>
            <a:extLst>
              <a:ext uri="{FF2B5EF4-FFF2-40B4-BE49-F238E27FC236}">
                <a16:creationId xmlns="" xmlns:a16="http://schemas.microsoft.com/office/drawing/2014/main" id="{1465BF72-AAAF-9F4C-A542-3689AD81AB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498"/>
          <a:stretch>
            <a:fillRect/>
          </a:stretch>
        </p:blipFill>
        <p:spPr>
          <a:xfrm>
            <a:off x="3049365" y="56192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1E5BD55-A433-EE45-88A7-BB1C7FDA9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2416176" y="730100"/>
            <a:ext cx="280525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ctr" defTabSz="584200"/>
            <a:r>
              <a:rPr lang="ru-RU" dirty="0" smtClean="0"/>
              <a:t>Статистика</a:t>
            </a:r>
            <a:endParaRPr lang="ru-RU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dirty="0"/>
              <a:t>ТЕКСТ </a:t>
            </a:r>
            <a:r>
              <a:rPr dirty="0" err="1"/>
              <a:t>ТЕКСТ</a:t>
            </a:r>
            <a:r>
              <a:t> ТЕКСТ ТЕКСТ ТЕКСТ ТЕКСТ ТЕКСТ ТЕКСТ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="" xmlns:a16="http://schemas.microsoft.com/office/drawing/2014/main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="" xmlns:a16="http://schemas.microsoft.com/office/drawing/2014/main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5993" y="3368271"/>
            <a:ext cx="4038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Зарегистрировано детей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3000" b="1" i="0" u="none" strike="noStrike" cap="none" spc="0" normalizeH="0" dirty="0" smtClean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15 048</a:t>
            </a:r>
            <a:r>
              <a:rPr kumimoji="0" lang="ru-RU" sz="3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 </a:t>
            </a:r>
            <a:r>
              <a:rPr kumimoji="0" lang="ru-RU" sz="2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т.ч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ru-RU" sz="3000" dirty="0">
                <a:solidFill>
                  <a:srgbClr val="7030A0"/>
                </a:solidFill>
              </a:rPr>
              <a:t>89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ОВЗ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500" y="5255891"/>
            <a:ext cx="4038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Зарегистрировано родителей 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3000" dirty="0">
                <a:solidFill>
                  <a:srgbClr val="7030A0"/>
                </a:solidFill>
              </a:rPr>
              <a:t>4 313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2500" y="7167944"/>
            <a:ext cx="4038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Детей с прикрепленными родителями </a:t>
            </a:r>
            <a:r>
              <a:rPr lang="ru-RU" sz="3000" dirty="0">
                <a:solidFill>
                  <a:srgbClr val="7030A0"/>
                </a:solidFill>
              </a:rPr>
              <a:t>3 412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70829" y="2605884"/>
            <a:ext cx="4038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Записаны на 1 мероприятие </a:t>
            </a:r>
            <a:r>
              <a:rPr lang="ru-RU" sz="3000" dirty="0">
                <a:solidFill>
                  <a:srgbClr val="7030A0"/>
                </a:solidFill>
              </a:rPr>
              <a:t>1 433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0829" y="4069414"/>
            <a:ext cx="4038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Посетили 1 мероприятие  </a:t>
            </a:r>
            <a:r>
              <a:rPr lang="ru-RU" sz="3000" dirty="0">
                <a:solidFill>
                  <a:srgbClr val="7030A0"/>
                </a:solidFill>
              </a:rPr>
              <a:t>1037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0379" y="5481853"/>
            <a:ext cx="4038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dirty="0"/>
              <a:t>Записаны на </a:t>
            </a:r>
            <a:r>
              <a:rPr lang="ru-RU" dirty="0" smtClean="0"/>
              <a:t>2 </a:t>
            </a:r>
            <a:r>
              <a:rPr lang="ru-RU" dirty="0"/>
              <a:t>мероприятие </a:t>
            </a:r>
            <a:r>
              <a:rPr lang="ru-RU" sz="3000" dirty="0">
                <a:solidFill>
                  <a:srgbClr val="7030A0"/>
                </a:solidFill>
              </a:rPr>
              <a:t>276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5663" y="7281342"/>
            <a:ext cx="4038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Посетили 2 мероприятие  </a:t>
            </a:r>
            <a:r>
              <a:rPr lang="ru-RU" sz="3000" dirty="0">
                <a:solidFill>
                  <a:srgbClr val="7030A0"/>
                </a:solidFill>
              </a:rPr>
              <a:t>156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5339" y="8564514"/>
            <a:ext cx="82006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Уточнение показателя в соглашениях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9448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2416176" y="730100"/>
            <a:ext cx="280525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pPr algn="ctr" defTabSz="584200"/>
            <a:r>
              <a:rPr lang="ru-RU" dirty="0" smtClean="0"/>
              <a:t>Статистика</a:t>
            </a:r>
            <a:endParaRPr lang="ru-RU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="" xmlns:a16="http://schemas.microsoft.com/office/drawing/2014/main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="" xmlns:a16="http://schemas.microsoft.com/office/drawing/2014/main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750" y="2468683"/>
            <a:ext cx="75819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dirty="0"/>
              <a:t>Топ 10 </a:t>
            </a:r>
            <a:r>
              <a:rPr lang="ru-RU" dirty="0" smtClean="0"/>
              <a:t>муниципалитетов по </a:t>
            </a:r>
            <a:r>
              <a:rPr lang="ru-RU" dirty="0"/>
              <a:t>количеству участников, посетивших первое мероприятие </a:t>
            </a:r>
            <a:br>
              <a:rPr lang="ru-RU" dirty="0"/>
            </a:br>
            <a:endParaRPr kumimoji="0" lang="ru-RU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788" y="4601507"/>
            <a:ext cx="40386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b="0" dirty="0"/>
              <a:t>Ачинск 108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smtClean="0"/>
              <a:t>Красноярск </a:t>
            </a:r>
            <a:r>
              <a:rPr lang="ru-RU" b="0" dirty="0"/>
              <a:t>83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Н</a:t>
            </a:r>
            <a:r>
              <a:rPr lang="ru-RU" b="0" dirty="0" smtClean="0"/>
              <a:t>орильск </a:t>
            </a:r>
            <a:r>
              <a:rPr lang="ru-RU" b="0" dirty="0"/>
              <a:t>77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З</a:t>
            </a:r>
            <a:r>
              <a:rPr lang="ru-RU" b="0" dirty="0" smtClean="0"/>
              <a:t>еленогорск </a:t>
            </a:r>
            <a:r>
              <a:rPr lang="ru-RU" b="0" dirty="0"/>
              <a:t>73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 smtClean="0"/>
              <a:t>Ужурский</a:t>
            </a:r>
            <a:r>
              <a:rPr lang="ru-RU" b="0" dirty="0" smtClean="0"/>
              <a:t> р-н                    65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9284" y="4543420"/>
            <a:ext cx="403860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ru-RU" b="0" dirty="0"/>
              <a:t>М</a:t>
            </a:r>
            <a:r>
              <a:rPr lang="ru-RU" b="0" dirty="0" smtClean="0"/>
              <a:t>инусинск </a:t>
            </a:r>
            <a:r>
              <a:rPr lang="ru-RU" b="0" dirty="0"/>
              <a:t>64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smtClean="0"/>
              <a:t>Енисейский р-н            54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 smtClean="0"/>
              <a:t>Ермаковский</a:t>
            </a:r>
            <a:r>
              <a:rPr lang="ru-RU" b="0" dirty="0" smtClean="0"/>
              <a:t> р-н             </a:t>
            </a:r>
            <a:r>
              <a:rPr lang="ru-RU" b="0" dirty="0"/>
              <a:t>50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 smtClean="0"/>
              <a:t>Уярский</a:t>
            </a:r>
            <a:r>
              <a:rPr lang="ru-RU" b="0" dirty="0" smtClean="0"/>
              <a:t> р-н               </a:t>
            </a:r>
            <a:r>
              <a:rPr lang="ru-RU" b="0" dirty="0"/>
              <a:t>37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 smtClean="0"/>
              <a:t>Тюхтетский</a:t>
            </a:r>
            <a:r>
              <a:rPr lang="ru-RU" b="0" dirty="0"/>
              <a:t> </a:t>
            </a:r>
            <a:r>
              <a:rPr lang="ru-RU" b="0" dirty="0" smtClean="0"/>
              <a:t>р-н                 30</a:t>
            </a:r>
            <a:endParaRPr lang="ru-RU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382318" y="667664"/>
            <a:ext cx="533479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Мероприятия проекта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dirty="0"/>
              <a:t>ТЕКСТ </a:t>
            </a: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ТЕКСТ</a:t>
            </a:r>
            <a:endParaRPr dirty="0"/>
          </a:p>
        </p:txBody>
      </p:sp>
      <p:sp>
        <p:nvSpPr>
          <p:cNvPr id="160" name="ТЕКСТ ТЕКСТ ТЕКСТ ТЕКСТ ТЕКСТ ТЕКСТ ТЕКСТ ТЕКСТ…"/>
          <p:cNvSpPr txBox="1"/>
          <p:nvPr/>
        </p:nvSpPr>
        <p:spPr>
          <a:xfrm>
            <a:off x="982897" y="2879286"/>
            <a:ext cx="1075902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5881" t="22050" r="50036" b="30058"/>
          <a:stretch/>
        </p:blipFill>
        <p:spPr>
          <a:xfrm>
            <a:off x="239813" y="3453349"/>
            <a:ext cx="7233663" cy="44182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55122" t="22729" r="11368" b="30490"/>
          <a:stretch/>
        </p:blipFill>
        <p:spPr>
          <a:xfrm>
            <a:off x="7360504" y="3651844"/>
            <a:ext cx="4951384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28" y="2689096"/>
            <a:ext cx="53795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Стандартные пробы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1618" y="2790117"/>
            <a:ext cx="53795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Фестиваль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профессий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2748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"/>
          <p:cNvSpPr/>
          <p:nvPr/>
        </p:nvSpPr>
        <p:spPr>
          <a:xfrm>
            <a:off x="-72071" y="-37845"/>
            <a:ext cx="13148942" cy="982929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0" name="Изображение" descr="Изображение"/>
          <p:cNvPicPr>
            <a:picLocks noChangeAspect="1"/>
          </p:cNvPicPr>
          <p:nvPr/>
        </p:nvPicPr>
        <p:blipFill>
          <a:blip r:embed="rId2"/>
          <a:srcRect t="32053"/>
          <a:stretch>
            <a:fillRect/>
          </a:stretch>
        </p:blipFill>
        <p:spPr>
          <a:xfrm>
            <a:off x="8965972" y="-169219"/>
            <a:ext cx="4018547" cy="662724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НАЗВАНИЕ…"/>
          <p:cNvSpPr txBox="1"/>
          <p:nvPr/>
        </p:nvSpPr>
        <p:spPr>
          <a:xfrm>
            <a:off x="349658" y="6391418"/>
            <a:ext cx="1092794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pPr>
            <a:r>
              <a:rPr lang="ru-RU" sz="4000" b="0" dirty="0">
                <a:sym typeface="ChevinPro-Medium"/>
              </a:rPr>
              <a:t>ФЕСТИВАЛЬ </a:t>
            </a:r>
            <a:r>
              <a:rPr lang="ru-RU" sz="4000" b="0" dirty="0" smtClean="0">
                <a:sym typeface="ChevinPro-Medium"/>
              </a:rPr>
              <a:t>ПРОФЕССИЙ «БИЛЕТ В БУДУЩЕЕ» В ДИСТАНЦИОННО-ОЧНОМ ФОРМАТЕ В РАМКАХ </a:t>
            </a:r>
            <a:r>
              <a:rPr lang="en-US" sz="4000" b="0" dirty="0" smtClean="0">
                <a:sym typeface="ChevinPro-Medium"/>
              </a:rPr>
              <a:t>VII</a:t>
            </a:r>
            <a:r>
              <a:rPr lang="ru-RU" sz="4000" b="0" dirty="0" smtClean="0">
                <a:sym typeface="ChevinPro-Medium"/>
              </a:rPr>
              <a:t> НАЦИОНАЛЬНОГО ЧЕМПИОНАТА </a:t>
            </a:r>
            <a:r>
              <a:rPr lang="en-US" sz="4000" b="0" dirty="0" smtClean="0">
                <a:sym typeface="ChevinPro-Medium"/>
              </a:rPr>
              <a:t>WORLDSKILLS HI-TECH 2020</a:t>
            </a:r>
            <a:r>
              <a:rPr lang="ru-RU" sz="4000" b="0" dirty="0">
                <a:sym typeface="ChevinPro-Medium"/>
              </a:rPr>
              <a:t/>
            </a:r>
            <a:br>
              <a:rPr lang="ru-RU" sz="4000" b="0" dirty="0">
                <a:sym typeface="ChevinPro-Medium"/>
              </a:rPr>
            </a:br>
            <a:r>
              <a:rPr lang="ru-RU" sz="4000" b="0" dirty="0">
                <a:sym typeface="ChevinPro-Medium"/>
              </a:rPr>
              <a:t/>
            </a:r>
            <a:br>
              <a:rPr lang="ru-RU" sz="4000" b="0" dirty="0">
                <a:sym typeface="ChevinPro-Medium"/>
              </a:rPr>
            </a:br>
            <a:endParaRPr dirty="0"/>
          </a:p>
        </p:txBody>
      </p:sp>
      <p:pic>
        <p:nvPicPr>
          <p:cNvPr id="123" name="Изображение" descr="Изображение"/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942323" y="705522"/>
            <a:ext cx="1705237" cy="173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Изображение" descr="Изображение"/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3208760" y="669344"/>
            <a:ext cx="1587069" cy="11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Изображение" descr="Изображение"/>
          <p:cNvPicPr>
            <a:picLocks noChangeAspect="1"/>
          </p:cNvPicPr>
          <p:nvPr/>
        </p:nvPicPr>
        <p:blipFill>
          <a:blip r:embed="rId4"/>
          <a:srcRect l="17383"/>
          <a:stretch>
            <a:fillRect/>
          </a:stretch>
        </p:blipFill>
        <p:spPr>
          <a:xfrm rot="1008457">
            <a:off x="5856504" y="2690497"/>
            <a:ext cx="7823634" cy="314656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Кружок"/>
          <p:cNvSpPr/>
          <p:nvPr/>
        </p:nvSpPr>
        <p:spPr>
          <a:xfrm>
            <a:off x="1641555" y="2884969"/>
            <a:ext cx="2135382" cy="2135382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7" name="sccpre.cat-earth-vector-png-1452038.png" descr="sccpre.cat-earth-vector-png-145203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749" y="1960805"/>
            <a:ext cx="1215218" cy="121664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Кружок"/>
          <p:cNvSpPr/>
          <p:nvPr/>
        </p:nvSpPr>
        <p:spPr>
          <a:xfrm>
            <a:off x="4934698" y="1880599"/>
            <a:ext cx="1377058" cy="1377058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9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4045" y="2987459"/>
            <a:ext cx="1930401" cy="193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Кружок"/>
          <p:cNvSpPr/>
          <p:nvPr/>
        </p:nvSpPr>
        <p:spPr>
          <a:xfrm>
            <a:off x="2442986" y="3686400"/>
            <a:ext cx="532520" cy="53252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1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306" y="4243190"/>
            <a:ext cx="12361711" cy="2771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2372DB7-F6BD-0940-93F2-DEEC86E82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22670" y="561924"/>
            <a:ext cx="1937003" cy="13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4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="" xmlns:a16="http://schemas.microsoft.com/office/drawing/2014/main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="" xmlns:a16="http://schemas.microsoft.com/office/drawing/2014/main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8447" t="14845" r="16080" b="9896"/>
          <a:stretch/>
        </p:blipFill>
        <p:spPr>
          <a:xfrm>
            <a:off x="152400" y="65687"/>
            <a:ext cx="12915130" cy="83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45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="" xmlns:a16="http://schemas.microsoft.com/office/drawing/2014/main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="" xmlns:a16="http://schemas.microsoft.com/office/drawing/2014/main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7887" t="11718" r="15934" b="20052"/>
          <a:stretch/>
        </p:blipFill>
        <p:spPr>
          <a:xfrm>
            <a:off x="0" y="72066"/>
            <a:ext cx="13549328" cy="78538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3083" y="8172509"/>
            <a:ext cx="104714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Для участника, ранее </a:t>
            </a:r>
            <a:r>
              <a:rPr lang="ru-RU" dirty="0" smtClean="0">
                <a:solidFill>
                  <a:srgbClr val="C00000"/>
                </a:solidFill>
              </a:rPr>
              <a:t>посетившего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УМП и ТАС – это возможность </a:t>
            </a:r>
            <a:r>
              <a:rPr kumimoji="0" lang="ru-RU" sz="24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продолжить проект!!!  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7701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НАЗВАНИЕ РАЗДЕЛА"/>
          <p:cNvSpPr txBox="1"/>
          <p:nvPr/>
        </p:nvSpPr>
        <p:spPr>
          <a:xfrm>
            <a:off x="382318" y="667664"/>
            <a:ext cx="628216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rPr lang="ru-RU" dirty="0" smtClean="0"/>
              <a:t>Обновленные инструкции</a:t>
            </a:r>
            <a:endParaRPr dirty="0"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0" name="ТЕКСТ ТЕКСТ ТЕКСТ ТЕКСТ ТЕКСТ ТЕКСТ ТЕКСТ ТЕКСТ…"/>
          <p:cNvSpPr txBox="1"/>
          <p:nvPr/>
        </p:nvSpPr>
        <p:spPr>
          <a:xfrm>
            <a:off x="982897" y="2879286"/>
            <a:ext cx="1075902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9278" y="3196748"/>
            <a:ext cx="9640301" cy="26263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Для родителей (самостоятельная регистрация,</a:t>
            </a:r>
            <a:r>
              <a:rPr kumimoji="0" lang="ru-RU" sz="2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привязка кабинетов, запись на мероприятие, просмотр списка мероприятий) </a:t>
            </a:r>
            <a:endParaRPr kumimoji="0" lang="ru-RU" sz="2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  <a:p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drive.google.com/drive/folders/1KCoiYY7zwVvBa2G2TkP6uRzsCqapDkfO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999011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Прямоугольник"/>
          <p:cNvSpPr/>
          <p:nvPr/>
        </p:nvSpPr>
        <p:spPr>
          <a:xfrm>
            <a:off x="-44091" y="-45918"/>
            <a:ext cx="13148941" cy="19032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" name="krug.png" descr="krug.png"/>
          <p:cNvPicPr>
            <a:picLocks noChangeAspect="1"/>
          </p:cNvPicPr>
          <p:nvPr/>
        </p:nvPicPr>
        <p:blipFill>
          <a:blip r:embed="rId2"/>
          <a:srcRect l="32746" r="29347" b="77439"/>
          <a:stretch>
            <a:fillRect/>
          </a:stretch>
        </p:blipFill>
        <p:spPr>
          <a:xfrm rot="12600667">
            <a:off x="7759519" y="-992903"/>
            <a:ext cx="6198385" cy="36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Кружок"/>
          <p:cNvSpPr/>
          <p:nvPr/>
        </p:nvSpPr>
        <p:spPr>
          <a:xfrm>
            <a:off x="11759506" y="9112336"/>
            <a:ext cx="480808" cy="480808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ТЕКСТ ТЕКСТ ТЕКСТ ТЕКСТ ТЕКСТ ТЕКСТ ТЕКСТ ТЕКСТ"/>
          <p:cNvSpPr txBox="1"/>
          <p:nvPr/>
        </p:nvSpPr>
        <p:spPr>
          <a:xfrm>
            <a:off x="1975339" y="10343584"/>
            <a:ext cx="65293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defRPr>
            </a:lvl1pPr>
          </a:lstStyle>
          <a:p>
            <a:r>
              <a:t>ТЕКСТ ТЕКСТ ТЕКСТ ТЕКСТ ТЕКСТ ТЕКСТ ТЕКСТ ТЕКСТ</a:t>
            </a:r>
          </a:p>
        </p:txBody>
      </p:sp>
      <p:sp>
        <p:nvSpPr>
          <p:cNvPr id="160" name="ТЕКСТ ТЕКСТ ТЕКСТ ТЕКСТ ТЕКСТ ТЕКСТ ТЕКСТ ТЕКСТ…"/>
          <p:cNvSpPr txBox="1"/>
          <p:nvPr/>
        </p:nvSpPr>
        <p:spPr>
          <a:xfrm>
            <a:off x="982897" y="2879286"/>
            <a:ext cx="1075902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77812" indent="-277812" algn="l" defTabSz="457200">
              <a:buClr>
                <a:schemeClr val="accent1"/>
              </a:buClr>
              <a:buSzPct val="91000"/>
              <a:buChar char="•"/>
              <a:defRPr sz="2000" b="0">
                <a:latin typeface="Chevin Cyrillic"/>
                <a:ea typeface="Chevin Cyrillic"/>
                <a:cs typeface="Chevin Cyrillic"/>
                <a:sym typeface="Chevin Cyrillic"/>
              </a:defRPr>
            </a:pPr>
            <a:endParaRPr lang="ru-RU" dirty="0" smtClean="0"/>
          </a:p>
        </p:txBody>
      </p:sp>
      <p:sp>
        <p:nvSpPr>
          <p:cNvPr id="16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882897" y="9180852"/>
            <a:ext cx="228093" cy="3429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64" name="Линия"/>
          <p:cNvSpPr/>
          <p:nvPr/>
        </p:nvSpPr>
        <p:spPr>
          <a:xfrm flipV="1">
            <a:off x="-727665" y="9355705"/>
            <a:ext cx="12469586" cy="1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Линия"/>
          <p:cNvSpPr/>
          <p:nvPr/>
        </p:nvSpPr>
        <p:spPr>
          <a:xfrm rot="10800000">
            <a:off x="-329612" y="8791146"/>
            <a:ext cx="4965416" cy="9812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Изображение" descr="Изображение">
            <a:extLst>
              <a:ext uri="{FF2B5EF4-FFF2-40B4-BE49-F238E27FC236}">
                <a16:creationId xmlns:a16="http://schemas.microsoft.com/office/drawing/2014/main" xmlns="" id="{F1743BF7-5666-B74D-99C8-35013EC4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931"/>
          <a:stretch>
            <a:fillRect/>
          </a:stretch>
        </p:blipFill>
        <p:spPr>
          <a:xfrm>
            <a:off x="7473476" y="495854"/>
            <a:ext cx="1216653" cy="1237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Изображение" descr="Изображение">
            <a:extLst>
              <a:ext uri="{FF2B5EF4-FFF2-40B4-BE49-F238E27FC236}">
                <a16:creationId xmlns:a16="http://schemas.microsoft.com/office/drawing/2014/main" xmlns="" id="{4D09FE60-7106-4B4E-95A8-9C199819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498"/>
          <a:stretch>
            <a:fillRect/>
          </a:stretch>
        </p:blipFill>
        <p:spPr>
          <a:xfrm>
            <a:off x="9043608" y="473742"/>
            <a:ext cx="1132343" cy="806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8A7162-EB1E-574A-85DC-84F9CECD5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579" y="390590"/>
            <a:ext cx="1544248" cy="10610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7887" t="10678" r="15934" b="11458"/>
          <a:stretch/>
        </p:blipFill>
        <p:spPr>
          <a:xfrm>
            <a:off x="79528" y="225881"/>
            <a:ext cx="12663817" cy="83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445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239</Words>
  <Application>Microsoft Office PowerPoint</Application>
  <PresentationFormat>Произвольный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4-1</cp:lastModifiedBy>
  <cp:revision>53</cp:revision>
  <dcterms:modified xsi:type="dcterms:W3CDTF">2020-10-22T08:54:19Z</dcterms:modified>
</cp:coreProperties>
</file>